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1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7C9985-D934-0460-8950-9511D58222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6A099D-D07F-877F-7B96-3435E24647C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3C611E-083A-30DF-77AC-45CCC08F7F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E4BC8C1-2008-D377-5146-95C798E99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959EFE-DEAB-F4FE-6E8B-B38FB4040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13978371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E20FC-4D2A-B6D3-9B32-9418F84293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4BB5C2-F2A1-DCC2-6FA9-8F1D70AC3BD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A323738-134D-E5EC-E220-464E245943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82E58A-9645-8CC2-BB0E-CF4F2DA39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A0F7A6-FCD5-20EC-FD73-3AAC97DB9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693441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C6FDBC-237E-7416-1CBE-7F943BC29F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42D688-E816-CD3C-C02A-B6579680F1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4FD3E2-0708-7F08-2559-B6C0F590C5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9A82A18-5005-745F-37F0-F3F3B8F57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6C6F7F-CB03-ABE8-86AF-02C48ACFCA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53439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E70067-F472-971D-5123-1357B65215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A8457-84E4-5151-22E4-0A85D61D21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180C6A-A4CD-9511-7B23-D69748D362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BF6BD3-45E1-7CC0-C86A-96CEF3977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05255B-F22F-67C8-BC1C-8F438BCAF1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2285791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228AED-56A2-D55D-A71B-87EC1C824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C04C04-8FBC-959C-C186-ED4BFF22E7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019B7E-2FCB-E81F-D05B-DD687F3E9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DD42C9-B622-DCA4-FDD1-BE7A4F531C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96C2D9-564F-DCE2-AB5C-455EB0F03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23325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708AC8-8253-A9AD-0B51-DE1050BF42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BDA70-3A5A-585A-5BBF-C21E38A2C4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165FD6B-5D56-2391-DB46-33D2790738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7C425D-8C3F-A5F9-11FB-9713E55AD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19F892-407D-C8F8-FF99-73F55AB291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0FCBAD-D7D7-E4AF-FFE7-199DB1D3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969651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56D182-67DD-B086-6F01-A64A8D76F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CE24AE-A9F4-8353-838E-510D4404B8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A0D128D-6044-F51F-6E3B-02AD86F959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25B14D2-20E2-1499-100B-4D093B9E3E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0424E-EE85-B646-5328-07D08F22706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B64D540-AE31-6C78-923D-C01E27697B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1C0C47-B34C-3EAF-3446-BB44F01A6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925ED5-8E3E-1602-B633-7E51053144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324893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C779AA-BFDF-E261-12DA-4C7D065EC9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E7D31B-2E59-33F1-DCD3-3F25C7E4E6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90E7E4-4640-9C05-A6CD-CE2EBC59B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B66EA7-5BD7-E311-B288-96E5BCE9C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823302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048489-FE67-1DB1-591D-4ED6E44140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9C23B6-78D6-0594-7111-FE0F7B8CDB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9513EC-70A9-82A8-14BB-44FE023D67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2188471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46057D-F8F5-53AA-7900-34B1EFCF5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E0D8-6193-7EAA-7885-1F31664DD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FEA453F-8FE8-179F-942F-D999B0F4AB1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43F2AFE-D840-C2FF-1DDD-A74D22DAF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88FD35-1585-BEE6-5E22-CDD0F10A79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E31BBB-EC8B-B3D4-B8AD-89A5F7BE3E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41316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83F85-11AD-6DCD-42F8-7B25B7A66C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504FC6-3CEB-9B4C-97B8-C754A70AD85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85BF42-DA97-48D6-A987-AFBDECC59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8F27B91-95EA-457C-9BD6-CBE8DE4FEA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4FD5F4-1DC9-FB00-1300-61A5D6BDEC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5890289-1F6E-EC47-1693-7D7CB88AB6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3998154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9B44EA-2D46-FD70-AF13-8D5490A22B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28311E-8C57-D44C-C4E7-AD2CA0CD8D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72CE35-D3DF-9A87-9B64-318E4F8E6AF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CB23B-0A1D-4C94-8C87-A20E86FAA52E}" type="datetimeFigureOut">
              <a:rPr lang="en-AE" smtClean="0"/>
              <a:t>01/04/2024</a:t>
            </a:fld>
            <a:endParaRPr lang="en-A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8FEB55-CB3F-30FB-1796-4D1D8CDC5FB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8717F4-E66F-65BB-F4C5-9A9F28A49A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3914CC-A67B-45A9-89A2-B28D7C765D13}" type="slidenum">
              <a:rPr lang="en-AE" smtClean="0"/>
              <a:t>‹#›</a:t>
            </a:fld>
            <a:endParaRPr lang="en-AE"/>
          </a:p>
        </p:txBody>
      </p:sp>
    </p:spTree>
    <p:extLst>
      <p:ext uri="{BB962C8B-B14F-4D97-AF65-F5344CB8AC3E}">
        <p14:creationId xmlns:p14="http://schemas.microsoft.com/office/powerpoint/2010/main" val="20077190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2C24F1-CFE4-D03B-CA91-D2AF5D4F1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/>
              <a:t>أدوات السلامة في ورشة الصيانة</a:t>
            </a:r>
            <a:endParaRPr lang="en-AE" dirty="0"/>
          </a:p>
        </p:txBody>
      </p:sp>
      <p:pic>
        <p:nvPicPr>
          <p:cNvPr id="5" name="Content Placeholder 4" descr="A group of different construction gear&#10;&#10;Description automatically generated">
            <a:extLst>
              <a:ext uri="{FF2B5EF4-FFF2-40B4-BE49-F238E27FC236}">
                <a16:creationId xmlns:a16="http://schemas.microsoft.com/office/drawing/2014/main" id="{5EAAE338-9B9B-30A6-F798-652617A81BE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97412" y="1825625"/>
            <a:ext cx="5397176" cy="4351338"/>
          </a:xfrm>
        </p:spPr>
      </p:pic>
    </p:spTree>
    <p:extLst>
      <p:ext uri="{BB962C8B-B14F-4D97-AF65-F5344CB8AC3E}">
        <p14:creationId xmlns:p14="http://schemas.microsoft.com/office/powerpoint/2010/main" val="2523802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903684-378B-E9C3-4AF0-6B837BEBD2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/>
              <a:t>الملابس الوقائية في ورشة الصيانة</a:t>
            </a:r>
            <a:endParaRPr lang="en-AE" dirty="0"/>
          </a:p>
        </p:txBody>
      </p:sp>
      <p:pic>
        <p:nvPicPr>
          <p:cNvPr id="5" name="Content Placeholder 4" descr="A person wearing a safety outfit&#10;&#10;Description automatically generated with medium confidence">
            <a:extLst>
              <a:ext uri="{FF2B5EF4-FFF2-40B4-BE49-F238E27FC236}">
                <a16:creationId xmlns:a16="http://schemas.microsoft.com/office/drawing/2014/main" id="{3D22F35B-42D9-5C3B-DF1E-409E9955353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600" y="2134394"/>
            <a:ext cx="4876800" cy="3733800"/>
          </a:xfrm>
        </p:spPr>
      </p:pic>
    </p:spTree>
    <p:extLst>
      <p:ext uri="{BB962C8B-B14F-4D97-AF65-F5344CB8AC3E}">
        <p14:creationId xmlns:p14="http://schemas.microsoft.com/office/powerpoint/2010/main" val="31724156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2783A8-2FC9-BC9D-BB34-0957657318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AE" dirty="0"/>
              <a:t>معدات الامن والسلامة</a:t>
            </a:r>
            <a:endParaRPr lang="en-AE" dirty="0"/>
          </a:p>
        </p:txBody>
      </p:sp>
      <p:pic>
        <p:nvPicPr>
          <p:cNvPr id="5" name="Content Placeholder 4" descr="A person wearing a hard hat and overalls&#10;&#10;Description automatically generated">
            <a:extLst>
              <a:ext uri="{FF2B5EF4-FFF2-40B4-BE49-F238E27FC236}">
                <a16:creationId xmlns:a16="http://schemas.microsoft.com/office/drawing/2014/main" id="{063A9EC0-118C-DB0F-F54F-485020B5BC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662" y="1825625"/>
            <a:ext cx="8702676" cy="4351338"/>
          </a:xfrm>
        </p:spPr>
      </p:pic>
    </p:spTree>
    <p:extLst>
      <p:ext uri="{BB962C8B-B14F-4D97-AF65-F5344CB8AC3E}">
        <p14:creationId xmlns:p14="http://schemas.microsoft.com/office/powerpoint/2010/main" val="10878456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</TotalTime>
  <Words>13</Words>
  <Application>Microsoft Office PowerPoint</Application>
  <PresentationFormat>Widescreen</PresentationFormat>
  <Paragraphs>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أدوات السلامة في ورشة الصيانة</vt:lpstr>
      <vt:lpstr>الملابس الوقائية في ورشة الصيانة</vt:lpstr>
      <vt:lpstr>معدات الامن والسلامة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أدوات السلامة في ورشة الصيانة</dc:title>
  <dc:creator>ABDELRAHMAN MOHAMED ABDELAZIZ</dc:creator>
  <cp:lastModifiedBy>MEEAD AHMED OBAID ALTENEIJI</cp:lastModifiedBy>
  <cp:revision>2</cp:revision>
  <dcterms:created xsi:type="dcterms:W3CDTF">2024-03-31T18:33:12Z</dcterms:created>
  <dcterms:modified xsi:type="dcterms:W3CDTF">2024-04-02T05:33:43Z</dcterms:modified>
</cp:coreProperties>
</file>